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5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9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49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4285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23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38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36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7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7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90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0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18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0A2C1D-9BBF-4F04-B913-DA430B381310}" type="datetimeFigureOut">
              <a:rPr lang="en-US" smtClean="0"/>
              <a:t>06-Jun-18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0CEFD76-09E4-4328-911F-DD49D32DCA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27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50800" dist="25400" dir="4980000" algn="tl" rotWithShape="0">
              <a:srgbClr val="000000">
                <a:alpha val="3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LATRODECTUS HASSELTI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1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32" y="304877"/>
            <a:ext cx="7200897" cy="56545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SYMPTOMS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7993" y="870333"/>
            <a:ext cx="8271601" cy="5827922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ymphangitis and nervous 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twitchings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scarlet burning eruption.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 lasting effects seem to indicate it as a "chronic" blood poisoning.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rrests intense pain in 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pyaemia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reat 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oedema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neighborhood of wound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aralysis of limbs, with great wasting of muscles. violent, darting, burning pains preceding paralysis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ertigo, tendency to fall forward, </a:t>
            </a:r>
            <a:r>
              <a:rPr lang="en-US" sz="24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septicaemic</a:t>
            </a:r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conditions</a:t>
            </a:r>
          </a:p>
          <a:p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Loss of memory</a:t>
            </a:r>
          </a:p>
          <a:p>
            <a:r>
              <a:rPr lang="en-US" sz="24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Roaring noises.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9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039" y="2840286"/>
            <a:ext cx="3280272" cy="2024350"/>
          </a:xfrm>
        </p:spPr>
      </p:pic>
    </p:spTree>
    <p:extLst>
      <p:ext uri="{BB962C8B-B14F-4D97-AF65-F5344CB8AC3E}">
        <p14:creationId xmlns:p14="http://schemas.microsoft.com/office/powerpoint/2010/main" val="39522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29" y="804231"/>
            <a:ext cx="8040029" cy="5816906"/>
          </a:xfrm>
        </p:spPr>
        <p:txBody>
          <a:bodyPr>
            <a:noAutofit/>
          </a:bodyPr>
          <a:lstStyle/>
          <a:p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: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Arachnida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: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Latrodectus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hasselti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: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Theridiidae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  <a:r>
              <a:rPr lang="en-US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Animalia</a:t>
            </a:r>
          </a:p>
          <a:p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Phylum :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Arthropoda</a:t>
            </a:r>
          </a:p>
          <a:p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name :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spider,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red-striped spider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red-spot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spider,Kapara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spider and the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Kanna-jeri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spider.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36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2297"/>
            <a:ext cx="7886700" cy="525583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1923133"/>
            <a:ext cx="7886700" cy="3566840"/>
          </a:xfrm>
        </p:spPr>
        <p:txBody>
          <a:bodyPr/>
          <a:lstStyle/>
          <a:p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riginate in the South 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ustralian or adjacent Western 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ustralian deserts, but now found throughout 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ustralia,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SouthEast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sia and New Zealand</a:t>
            </a:r>
          </a:p>
          <a:p>
            <a:pPr marL="0" indent="0">
              <a:buNone/>
            </a:pP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ound throughout </a:t>
            </a:r>
            <a:r>
              <a:rPr lang="en-US" sz="2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ustralia and are common in disturbed and urban areas.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8650" y="400692"/>
            <a:ext cx="8085692" cy="6154344"/>
          </a:xfrm>
        </p:spPr>
        <p:txBody>
          <a:bodyPr>
            <a:normAutofit lnSpcReduction="10000"/>
          </a:bodyPr>
          <a:lstStyle/>
          <a:p>
            <a:r>
              <a:rPr lang="en-US" sz="2600" b="1" u="sng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DESCRIPTION:</a:t>
            </a:r>
          </a:p>
          <a:p>
            <a:pPr marL="0" indent="0">
              <a:buNone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  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spiders are bilaterally symmetrical </a:t>
            </a:r>
          </a:p>
          <a:p>
            <a:pPr marL="0" indent="0">
              <a:buNone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    Cold-blooded.</a:t>
            </a:r>
          </a:p>
          <a:p>
            <a:r>
              <a:rPr lang="en-US" sz="2600" b="1" u="sng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FEMALE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mm in length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body sizes as large as a pea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black with a red stripe, sometimes broken, on the dorsal surface of the upper abdomen and a red hourglass-shaped spot on the ventral side of the abdomen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 female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redbacks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additional white markings on their abdomens that they lose as adults.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6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6347" y="1141051"/>
            <a:ext cx="7772870" cy="532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 </a:t>
            </a:r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3-4 mm in length.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male </a:t>
            </a:r>
            <a:r>
              <a:rPr lang="en-US" sz="26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redbacks</a:t>
            </a:r>
            <a:r>
              <a:rPr lang="en-US" sz="2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typically light brown in color with a dorsal red stripe and a paler hourglass shape on the ventral side of the abdomen.</a:t>
            </a:r>
          </a:p>
          <a:p>
            <a:pPr marL="0" indent="0">
              <a:buNone/>
            </a:pPr>
            <a:endParaRPr lang="en-US" sz="2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152" y="4140484"/>
            <a:ext cx="3349376" cy="173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3894" y="517793"/>
            <a:ext cx="8086381" cy="5838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REPRODUCTION :</a:t>
            </a:r>
          </a:p>
          <a:p>
            <a:r>
              <a:rPr lang="en-US" sz="28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edback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spiders can mate anytime during the year but do so most commonly during summer months when temperatures are higher.</a:t>
            </a:r>
          </a:p>
          <a:p>
            <a:pPr marL="0" indent="0">
              <a:buNone/>
            </a:pP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u="sng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LIFESPAN :</a:t>
            </a:r>
          </a:p>
          <a:p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emale </a:t>
            </a:r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spiders live for 2-3 years whereas males only live for about 6-7 months.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903383"/>
            <a:ext cx="7772870" cy="4887817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cap="non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HABITS :</a:t>
            </a:r>
          </a:p>
          <a:p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Redback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spiders are insectivores that prey on small insects caught within their webs such as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ants. They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sometimes catch larger animals stuck in their webs such as mice, small birds, snakes, small lizards, king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crickets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23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453" y="2410629"/>
            <a:ext cx="3544677" cy="2478795"/>
          </a:xfrm>
        </p:spPr>
      </p:pic>
    </p:spTree>
    <p:extLst>
      <p:ext uri="{BB962C8B-B14F-4D97-AF65-F5344CB8AC3E}">
        <p14:creationId xmlns:p14="http://schemas.microsoft.com/office/powerpoint/2010/main" val="12654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68</TotalTime>
  <Words>311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Tw Cen MT</vt:lpstr>
      <vt:lpstr>Wingdings</vt:lpstr>
      <vt:lpstr>Droplet</vt:lpstr>
      <vt:lpstr>LATRODECTUS HASSELTI</vt:lpstr>
      <vt:lpstr>PowerPoint Presentation</vt:lpstr>
      <vt:lpstr>PowerPoint Presentation</vt:lpstr>
      <vt:lpstr>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SYMPTOMS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LATRODECTUS HASSELTI</dc:title>
  <dc:creator>MY PC</dc:creator>
  <cp:lastModifiedBy>MY PC</cp:lastModifiedBy>
  <cp:revision>29</cp:revision>
  <dcterms:created xsi:type="dcterms:W3CDTF">2018-06-05T10:34:21Z</dcterms:created>
  <dcterms:modified xsi:type="dcterms:W3CDTF">2018-06-06T15:09:50Z</dcterms:modified>
</cp:coreProperties>
</file>